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3688F95-C996-4F8B-8B10-8B50FC286EE1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7B7A95B-F320-4660-988E-E5C87935363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A95B-F320-4660-988E-E5C879353632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1FBFB9A-7B9F-41C6-BD4B-FAC80A76CF7B}" type="datetimeFigureOut">
              <a:rPr lang="id-ID" smtClean="0"/>
              <a:pPr/>
              <a:t>27/01/2009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6A64E7-7645-4B15-8F98-A9747D983D6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Background-02b"/>
          <p:cNvPicPr>
            <a:picLocks noChangeAspect="1" noChangeArrowheads="1"/>
          </p:cNvPicPr>
          <p:nvPr/>
        </p:nvPicPr>
        <p:blipFill>
          <a:blip r:embed="rId3">
            <a:lum bright="-36000" contrast="24000"/>
          </a:blip>
          <a:srcRect/>
          <a:stretch>
            <a:fillRect/>
          </a:stretch>
        </p:blipFill>
        <p:spPr bwMode="auto">
          <a:xfrm>
            <a:off x="-1" y="0"/>
            <a:ext cx="49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5984" y="428604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sto MT" pitchFamily="18" charset="0"/>
              </a:rPr>
              <a:t>PRESENTASE</a:t>
            </a:r>
            <a:endParaRPr lang="id-ID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sto MT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71802" y="1785926"/>
            <a:ext cx="5419706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id-I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id-I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id-I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id-I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OLEH :</a:t>
            </a:r>
            <a:br>
              <a:rPr lang="id-I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id-I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id-I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id-ID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SRI DEWI SUMA,ST</a:t>
            </a:r>
            <a:r>
              <a:rPr lang="id-ID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id-ID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id-ID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TIKM B</a:t>
            </a:r>
            <a:endParaRPr lang="id-ID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4143380"/>
            <a:ext cx="795923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MAGISTER SISTEM TEKNIK</a:t>
            </a:r>
          </a:p>
          <a:p>
            <a:pPr algn="ctr"/>
            <a:r>
              <a:rPr lang="id-ID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TEKNOLOGI INDUSTRI KECIL DAN MENEN</a:t>
            </a:r>
            <a:r>
              <a:rPr lang="id-ID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GAH</a:t>
            </a:r>
          </a:p>
          <a:p>
            <a:pPr algn="ctr"/>
            <a:r>
              <a:rPr lang="id-ID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FAKULTAS TEKNIK</a:t>
            </a:r>
          </a:p>
          <a:p>
            <a:pPr algn="ctr"/>
            <a:r>
              <a:rPr lang="id-ID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UNIVERSITAS GADJAH MADA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kota3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14"/>
            <a:ext cx="9144000" cy="68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3143248"/>
            <a:ext cx="842965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SRI DEWI SUMA, ST</a:t>
            </a:r>
          </a:p>
          <a:p>
            <a:pPr algn="ctr"/>
            <a:r>
              <a:rPr lang="id-I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DINAS KOPERASI, PERINDUSTRIAN DAN PERDAGANGAN</a:t>
            </a:r>
          </a:p>
          <a:p>
            <a:pPr algn="ctr"/>
            <a:r>
              <a:rPr lang="id-I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PROVINSI GORONTALO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1142984"/>
            <a:ext cx="473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TERIMA KASIH</a:t>
            </a:r>
            <a:endParaRPr lang="id-ID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TUNG SAROND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33926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472" y="1857364"/>
            <a:ext cx="78581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Mengembangkan Kawasan Industri Kecil Dan Menengah Yaitu</a:t>
            </a:r>
          </a:p>
          <a:p>
            <a:pPr algn="ctr"/>
            <a:r>
              <a:rPr lang="id-I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Kawasan Insdustri Agro Tepadau (KIAT) </a:t>
            </a:r>
          </a:p>
          <a:p>
            <a:pPr algn="ctr"/>
            <a:r>
              <a:rPr lang="id-I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Provinsi Gorontalo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428604"/>
            <a:ext cx="65952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RENCANA &amp; PROGRAM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85720" y="2071678"/>
            <a:ext cx="428628" cy="500066"/>
          </a:xfrm>
          <a:prstGeom prst="smileyFace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ysClr val="windowText" lastClr="000000"/>
              </a:solidFill>
            </a:endParaRPr>
          </a:p>
        </p:txBody>
      </p:sp>
      <p:sp>
        <p:nvSpPr>
          <p:cNvPr id="14" name="Curved Up Ribbon 13"/>
          <p:cNvSpPr/>
          <p:nvPr/>
        </p:nvSpPr>
        <p:spPr>
          <a:xfrm>
            <a:off x="0" y="357166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5" name="Curved Up Ribbon 14"/>
          <p:cNvSpPr/>
          <p:nvPr/>
        </p:nvSpPr>
        <p:spPr>
          <a:xfrm>
            <a:off x="7927848" y="357166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d-ID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GUNG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4348" y="571480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Memberikan 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Pembinaan </a:t>
            </a:r>
            <a:endParaRPr lang="id-ID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dan P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elatihan SDM dalam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P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enguasaan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dan K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emampuan dibidang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Ilmu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dan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Teknologi Industri</a:t>
            </a:r>
            <a:endParaRPr lang="id-ID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1857356" y="785794"/>
            <a:ext cx="571504" cy="571504"/>
          </a:xfrm>
          <a:prstGeom prst="smileyFac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 descr="bolio7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85720" y="571480"/>
            <a:ext cx="79295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 pitchFamily="34" charset="0"/>
              </a:rPr>
              <a:t>   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Mengembangkan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Potensi Daerah melalui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U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ji/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R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iset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Teknologi 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d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engan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UPT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D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dan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K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awasan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I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ndustri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Agro Terpadu (KIAT) </a:t>
            </a:r>
          </a:p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Provinsi Gorontalo</a:t>
            </a:r>
            <a:endParaRPr lang="id-ID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1071538" y="785794"/>
            <a:ext cx="571504" cy="571504"/>
          </a:xfrm>
          <a:prstGeom prst="smileyFac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 descr="cap025"/>
          <p:cNvSpPr>
            <a:spLocks noChangeArrowheads="1"/>
          </p:cNvSpPr>
          <p:nvPr/>
        </p:nvSpPr>
        <p:spPr bwMode="auto">
          <a:xfrm>
            <a:off x="1" y="0"/>
            <a:ext cx="457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714348" y="0"/>
            <a:ext cx="78581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 pitchFamily="34" charset="0"/>
              </a:rPr>
              <a:t>  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Mengembangkan Industri Kecil dan Menengah melalui Sentra-Sentra Industri yang sudah ada seperti Kerajinan Kerawang dan Kerajinan </a:t>
            </a:r>
          </a:p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Rotan dll.</a:t>
            </a:r>
            <a:endParaRPr lang="id-ID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571604" y="285728"/>
            <a:ext cx="571504" cy="500066"/>
          </a:xfrm>
          <a:prstGeom prst="smileyFac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 descr="Image-30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5786" y="928670"/>
            <a:ext cx="7929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Memberikan Pembinaan Indutri Kecil dan Menengah melalui Penerapan Manajemen</a:t>
            </a:r>
          </a:p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Mutu (ISO 9000)</a:t>
            </a:r>
            <a:endParaRPr lang="id-ID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57158" y="1142984"/>
            <a:ext cx="500066" cy="571504"/>
          </a:xfrm>
          <a:prstGeom prst="smileyFac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IMAG0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7158" y="1071546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 pitchFamily="34" charset="0"/>
              </a:rPr>
              <a:t>   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Membangun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J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aringan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Kerjasama /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Kemitraan dengan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 Lembaga Pemerintah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, Pengusaha dan 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Perguruan Tinggi</a:t>
            </a:r>
            <a:endParaRPr lang="id-ID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28596" y="1285860"/>
            <a:ext cx="642942" cy="571504"/>
          </a:xfrm>
          <a:prstGeom prst="smileyFac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 descr="cap09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28596" y="571480"/>
            <a:ext cx="8143932" cy="59093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Arial" charset="0"/>
              </a:rPr>
              <a:t>  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Memperluas dan Membuka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kumimoji="0" lang="id-ID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</a:t>
            </a:r>
            <a:r>
              <a:rPr kumimoji="0" lang="en-US" sz="5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esempatan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kumimoji="0" lang="id-ID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</a:t>
            </a:r>
            <a:r>
              <a:rPr kumimoji="0" lang="en-US" sz="5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erja</a:t>
            </a:r>
            <a:r>
              <a:rPr kumimoji="0" lang="id-ID" sz="5400" b="1" i="0" u="none" strike="noStrike" normalizeH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kumimoji="0" lang="id-ID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Dengan Melalui</a:t>
            </a:r>
            <a:r>
              <a:rPr kumimoji="0" lang="id-ID" sz="5400" b="1" i="0" u="none" strike="noStrike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kumimoji="0" lang="en-US" sz="5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Pemberdayaan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kumimoji="0" lang="en-US" sz="5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Perempuan</a:t>
            </a:r>
            <a:r>
              <a:rPr kumimoji="0" lang="id-ID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Sehingga</a:t>
            </a:r>
            <a:r>
              <a:rPr kumimoji="0" lang="id-ID" sz="5400" b="1" i="0" u="none" strike="noStrike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Mengurangi Angka Pengangguran Yang Ada</a:t>
            </a:r>
            <a:endParaRPr lang="id-ID" sz="5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357290" y="785794"/>
            <a:ext cx="642942" cy="571504"/>
          </a:xfrm>
          <a:prstGeom prst="smileyFace">
            <a:avLst>
              <a:gd name="adj" fmla="val -4653"/>
            </a:avLst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 descr="cap058"/>
          <p:cNvSpPr>
            <a:spLocks noChangeArrowheads="1"/>
          </p:cNvSpPr>
          <p:nvPr/>
        </p:nvSpPr>
        <p:spPr bwMode="auto">
          <a:xfrm>
            <a:off x="1" y="0"/>
            <a:ext cx="457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28662" y="1214422"/>
            <a:ext cx="735811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ctr">
              <a:lnSpc>
                <a:spcPct val="80000"/>
              </a:lnSpc>
              <a:buClr>
                <a:schemeClr val="tx1"/>
              </a:buClr>
              <a:buSzPct val="100000"/>
              <a:defRPr/>
            </a:pPr>
            <a:r>
              <a:rPr lang="id-I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 pitchFamily="34" charset="0"/>
              </a:rPr>
              <a:t>  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Meningkatan Investasi dan Ekspor dibidang Pertanian</a:t>
            </a:r>
            <a:r>
              <a:rPr lang="id-I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Perikanan</a:t>
            </a:r>
            <a:r>
              <a:rPr lang="id-I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dan Kehutanan Melalui Industri Kecil dan Menengah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.</a:t>
            </a:r>
            <a:endParaRPr lang="id-ID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2071670" y="1285860"/>
            <a:ext cx="642942" cy="571504"/>
          </a:xfrm>
          <a:prstGeom prst="smileyFace">
            <a:avLst>
              <a:gd name="adj" fmla="val 4653"/>
            </a:avLst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354</TotalTime>
  <Words>189</Words>
  <Application>Microsoft Office PowerPoint</Application>
  <PresentationFormat>On-screen Show (4:3)</PresentationFormat>
  <Paragraphs>38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  OLEH :  SRI DEWI SUMA,ST TIKM 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DEWI SUMA,ST NIM : 08/279027/</dc:title>
  <dc:creator>RIZKI CHAYANK</dc:creator>
  <cp:lastModifiedBy>RIZKI CHAYANK</cp:lastModifiedBy>
  <cp:revision>43</cp:revision>
  <dcterms:created xsi:type="dcterms:W3CDTF">2009-01-27T01:57:38Z</dcterms:created>
  <dcterms:modified xsi:type="dcterms:W3CDTF">2009-01-27T09:19:16Z</dcterms:modified>
</cp:coreProperties>
</file>